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9" r:id="rId3"/>
    <p:sldId id="258" r:id="rId4"/>
    <p:sldId id="257" r:id="rId5"/>
    <p:sldId id="256" r:id="rId6"/>
  </p:sldIdLst>
  <p:sldSz cx="28803600" cy="21602700"/>
  <p:notesSz cx="6858000" cy="9144000"/>
  <p:defaultTextStyle>
    <a:defPPr>
      <a:defRPr lang="en-US"/>
    </a:defPPr>
    <a:lvl1pPr marL="0" algn="l" defTabSz="2880360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1pPr>
    <a:lvl2pPr marL="1440180" algn="l" defTabSz="2880360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2pPr>
    <a:lvl3pPr marL="2880360" algn="l" defTabSz="2880360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3pPr>
    <a:lvl4pPr marL="4320540" algn="l" defTabSz="2880360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4pPr>
    <a:lvl5pPr marL="5760720" algn="l" defTabSz="2880360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5pPr>
    <a:lvl6pPr marL="7200900" algn="l" defTabSz="2880360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6pPr>
    <a:lvl7pPr marL="8641080" algn="l" defTabSz="2880360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7pPr>
    <a:lvl8pPr marL="10081260" algn="l" defTabSz="2880360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8pPr>
    <a:lvl9pPr marL="11521440" algn="l" defTabSz="2880360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32C8"/>
    <a:srgbClr val="32E632"/>
    <a:srgbClr val="E63232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25" d="100"/>
          <a:sy n="25" d="100"/>
        </p:scale>
        <p:origin x="-1230" y="-174"/>
      </p:cViewPr>
      <p:guideLst>
        <p:guide orient="horz" pos="6804"/>
        <p:guide pos="907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0" y="6710840"/>
            <a:ext cx="24483060" cy="463057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0" y="12241530"/>
            <a:ext cx="20162520" cy="55206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440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880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320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760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200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641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0812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1521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865111"/>
            <a:ext cx="6480810" cy="184323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0" y="865111"/>
            <a:ext cx="18962370" cy="1843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86" y="13881737"/>
            <a:ext cx="24483060" cy="4290536"/>
          </a:xfrm>
        </p:spPr>
        <p:txBody>
          <a:bodyPr anchor="t"/>
          <a:lstStyle>
            <a:lvl1pPr algn="l">
              <a:defRPr sz="126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86" y="9156148"/>
            <a:ext cx="24483060" cy="4725589"/>
          </a:xfrm>
        </p:spPr>
        <p:txBody>
          <a:bodyPr anchor="b"/>
          <a:lstStyle>
            <a:lvl1pPr marL="0" indent="0">
              <a:buNone/>
              <a:defRPr sz="6300">
                <a:solidFill>
                  <a:schemeClr val="tx1">
                    <a:tint val="75000"/>
                  </a:schemeClr>
                </a:solidFill>
              </a:defRPr>
            </a:lvl1pPr>
            <a:lvl2pPr marL="1440180" indent="0">
              <a:buNone/>
              <a:defRPr sz="5700">
                <a:solidFill>
                  <a:schemeClr val="tx1">
                    <a:tint val="75000"/>
                  </a:schemeClr>
                </a:solidFill>
              </a:defRPr>
            </a:lvl2pPr>
            <a:lvl3pPr marL="2880360" indent="0">
              <a:buNone/>
              <a:defRPr sz="5000">
                <a:solidFill>
                  <a:schemeClr val="tx1">
                    <a:tint val="75000"/>
                  </a:schemeClr>
                </a:solidFill>
              </a:defRPr>
            </a:lvl3pPr>
            <a:lvl4pPr marL="4320540" indent="0">
              <a:buNone/>
              <a:defRPr sz="4400">
                <a:solidFill>
                  <a:schemeClr val="tx1">
                    <a:tint val="75000"/>
                  </a:schemeClr>
                </a:solidFill>
              </a:defRPr>
            </a:lvl4pPr>
            <a:lvl5pPr marL="5760720" indent="0">
              <a:buNone/>
              <a:defRPr sz="4400">
                <a:solidFill>
                  <a:schemeClr val="tx1">
                    <a:tint val="75000"/>
                  </a:schemeClr>
                </a:solidFill>
              </a:defRPr>
            </a:lvl5pPr>
            <a:lvl6pPr marL="7200900" indent="0">
              <a:buNone/>
              <a:defRPr sz="4400">
                <a:solidFill>
                  <a:schemeClr val="tx1">
                    <a:tint val="75000"/>
                  </a:schemeClr>
                </a:solidFill>
              </a:defRPr>
            </a:lvl6pPr>
            <a:lvl7pPr marL="8641080" indent="0">
              <a:buNone/>
              <a:defRPr sz="4400">
                <a:solidFill>
                  <a:schemeClr val="tx1">
                    <a:tint val="75000"/>
                  </a:schemeClr>
                </a:solidFill>
              </a:defRPr>
            </a:lvl7pPr>
            <a:lvl8pPr marL="10081260" indent="0">
              <a:buNone/>
              <a:defRPr sz="4400">
                <a:solidFill>
                  <a:schemeClr val="tx1">
                    <a:tint val="75000"/>
                  </a:schemeClr>
                </a:solidFill>
              </a:defRPr>
            </a:lvl8pPr>
            <a:lvl9pPr marL="11521440" indent="0">
              <a:buNone/>
              <a:defRPr sz="4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0" y="5040632"/>
            <a:ext cx="12721590" cy="14256783"/>
          </a:xfrm>
        </p:spPr>
        <p:txBody>
          <a:bodyPr/>
          <a:lstStyle>
            <a:lvl1pPr>
              <a:defRPr sz="8800"/>
            </a:lvl1pPr>
            <a:lvl2pPr>
              <a:defRPr sz="7600"/>
            </a:lvl2pPr>
            <a:lvl3pPr>
              <a:defRPr sz="6300"/>
            </a:lvl3pPr>
            <a:lvl4pPr>
              <a:defRPr sz="5700"/>
            </a:lvl4pPr>
            <a:lvl5pPr>
              <a:defRPr sz="5700"/>
            </a:lvl5pPr>
            <a:lvl6pPr>
              <a:defRPr sz="5700"/>
            </a:lvl6pPr>
            <a:lvl7pPr>
              <a:defRPr sz="5700"/>
            </a:lvl7pPr>
            <a:lvl8pPr>
              <a:defRPr sz="5700"/>
            </a:lvl8pPr>
            <a:lvl9pPr>
              <a:defRPr sz="5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30" y="5040632"/>
            <a:ext cx="12721590" cy="14256783"/>
          </a:xfrm>
        </p:spPr>
        <p:txBody>
          <a:bodyPr/>
          <a:lstStyle>
            <a:lvl1pPr>
              <a:defRPr sz="8800"/>
            </a:lvl1pPr>
            <a:lvl2pPr>
              <a:defRPr sz="7600"/>
            </a:lvl2pPr>
            <a:lvl3pPr>
              <a:defRPr sz="6300"/>
            </a:lvl3pPr>
            <a:lvl4pPr>
              <a:defRPr sz="5700"/>
            </a:lvl4pPr>
            <a:lvl5pPr>
              <a:defRPr sz="5700"/>
            </a:lvl5pPr>
            <a:lvl6pPr>
              <a:defRPr sz="5700"/>
            </a:lvl6pPr>
            <a:lvl7pPr>
              <a:defRPr sz="5700"/>
            </a:lvl7pPr>
            <a:lvl8pPr>
              <a:defRPr sz="5700"/>
            </a:lvl8pPr>
            <a:lvl9pPr>
              <a:defRPr sz="5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0" y="4835606"/>
            <a:ext cx="12726592" cy="2015250"/>
          </a:xfrm>
        </p:spPr>
        <p:txBody>
          <a:bodyPr anchor="b"/>
          <a:lstStyle>
            <a:lvl1pPr marL="0" indent="0">
              <a:buNone/>
              <a:defRPr sz="7600" b="1"/>
            </a:lvl1pPr>
            <a:lvl2pPr marL="1440180" indent="0">
              <a:buNone/>
              <a:defRPr sz="6300" b="1"/>
            </a:lvl2pPr>
            <a:lvl3pPr marL="2880360" indent="0">
              <a:buNone/>
              <a:defRPr sz="5700" b="1"/>
            </a:lvl3pPr>
            <a:lvl4pPr marL="4320540" indent="0">
              <a:buNone/>
              <a:defRPr sz="5000" b="1"/>
            </a:lvl4pPr>
            <a:lvl5pPr marL="5760720" indent="0">
              <a:buNone/>
              <a:defRPr sz="5000" b="1"/>
            </a:lvl5pPr>
            <a:lvl6pPr marL="7200900" indent="0">
              <a:buNone/>
              <a:defRPr sz="5000" b="1"/>
            </a:lvl6pPr>
            <a:lvl7pPr marL="8641080" indent="0">
              <a:buNone/>
              <a:defRPr sz="5000" b="1"/>
            </a:lvl7pPr>
            <a:lvl8pPr marL="10081260" indent="0">
              <a:buNone/>
              <a:defRPr sz="5000" b="1"/>
            </a:lvl8pPr>
            <a:lvl9pPr marL="11521440" indent="0">
              <a:buNone/>
              <a:defRPr sz="50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0" y="6850856"/>
            <a:ext cx="12726592" cy="12446557"/>
          </a:xfrm>
        </p:spPr>
        <p:txBody>
          <a:bodyPr/>
          <a:lstStyle>
            <a:lvl1pPr>
              <a:defRPr sz="7600"/>
            </a:lvl1pPr>
            <a:lvl2pPr>
              <a:defRPr sz="6300"/>
            </a:lvl2pPr>
            <a:lvl3pPr>
              <a:defRPr sz="5700"/>
            </a:lvl3pPr>
            <a:lvl4pPr>
              <a:defRPr sz="5000"/>
            </a:lvl4pPr>
            <a:lvl5pPr>
              <a:defRPr sz="5000"/>
            </a:lvl5pPr>
            <a:lvl6pPr>
              <a:defRPr sz="5000"/>
            </a:lvl6pPr>
            <a:lvl7pPr>
              <a:defRPr sz="5000"/>
            </a:lvl7pPr>
            <a:lvl8pPr>
              <a:defRPr sz="5000"/>
            </a:lvl8pPr>
            <a:lvl9pPr>
              <a:defRPr sz="5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830" y="4835606"/>
            <a:ext cx="12731591" cy="2015250"/>
          </a:xfrm>
        </p:spPr>
        <p:txBody>
          <a:bodyPr anchor="b"/>
          <a:lstStyle>
            <a:lvl1pPr marL="0" indent="0">
              <a:buNone/>
              <a:defRPr sz="7600" b="1"/>
            </a:lvl1pPr>
            <a:lvl2pPr marL="1440180" indent="0">
              <a:buNone/>
              <a:defRPr sz="6300" b="1"/>
            </a:lvl2pPr>
            <a:lvl3pPr marL="2880360" indent="0">
              <a:buNone/>
              <a:defRPr sz="5700" b="1"/>
            </a:lvl3pPr>
            <a:lvl4pPr marL="4320540" indent="0">
              <a:buNone/>
              <a:defRPr sz="5000" b="1"/>
            </a:lvl4pPr>
            <a:lvl5pPr marL="5760720" indent="0">
              <a:buNone/>
              <a:defRPr sz="5000" b="1"/>
            </a:lvl5pPr>
            <a:lvl6pPr marL="7200900" indent="0">
              <a:buNone/>
              <a:defRPr sz="5000" b="1"/>
            </a:lvl6pPr>
            <a:lvl7pPr marL="8641080" indent="0">
              <a:buNone/>
              <a:defRPr sz="5000" b="1"/>
            </a:lvl7pPr>
            <a:lvl8pPr marL="10081260" indent="0">
              <a:buNone/>
              <a:defRPr sz="5000" b="1"/>
            </a:lvl8pPr>
            <a:lvl9pPr marL="11521440" indent="0">
              <a:buNone/>
              <a:defRPr sz="50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830" y="6850856"/>
            <a:ext cx="12731591" cy="12446557"/>
          </a:xfrm>
        </p:spPr>
        <p:txBody>
          <a:bodyPr/>
          <a:lstStyle>
            <a:lvl1pPr>
              <a:defRPr sz="7600"/>
            </a:lvl1pPr>
            <a:lvl2pPr>
              <a:defRPr sz="6300"/>
            </a:lvl2pPr>
            <a:lvl3pPr>
              <a:defRPr sz="5700"/>
            </a:lvl3pPr>
            <a:lvl4pPr>
              <a:defRPr sz="5000"/>
            </a:lvl4pPr>
            <a:lvl5pPr>
              <a:defRPr sz="5000"/>
            </a:lvl5pPr>
            <a:lvl6pPr>
              <a:defRPr sz="5000"/>
            </a:lvl6pPr>
            <a:lvl7pPr>
              <a:defRPr sz="5000"/>
            </a:lvl7pPr>
            <a:lvl8pPr>
              <a:defRPr sz="5000"/>
            </a:lvl8pPr>
            <a:lvl9pPr>
              <a:defRPr sz="5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2" y="860107"/>
            <a:ext cx="9476186" cy="3660458"/>
          </a:xfrm>
        </p:spPr>
        <p:txBody>
          <a:bodyPr anchor="b"/>
          <a:lstStyle>
            <a:lvl1pPr algn="l">
              <a:defRPr sz="63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07" y="860109"/>
            <a:ext cx="16102013" cy="18437306"/>
          </a:xfrm>
        </p:spPr>
        <p:txBody>
          <a:bodyPr/>
          <a:lstStyle>
            <a:lvl1pPr>
              <a:defRPr sz="10100"/>
            </a:lvl1pPr>
            <a:lvl2pPr>
              <a:defRPr sz="8800"/>
            </a:lvl2pPr>
            <a:lvl3pPr>
              <a:defRPr sz="7600"/>
            </a:lvl3pPr>
            <a:lvl4pPr>
              <a:defRPr sz="6300"/>
            </a:lvl4pPr>
            <a:lvl5pPr>
              <a:defRPr sz="6300"/>
            </a:lvl5pPr>
            <a:lvl6pPr>
              <a:defRPr sz="6300"/>
            </a:lvl6pPr>
            <a:lvl7pPr>
              <a:defRPr sz="6300"/>
            </a:lvl7pPr>
            <a:lvl8pPr>
              <a:defRPr sz="6300"/>
            </a:lvl8pPr>
            <a:lvl9pPr>
              <a:defRPr sz="6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182" y="4520567"/>
            <a:ext cx="9476186" cy="14776848"/>
          </a:xfrm>
        </p:spPr>
        <p:txBody>
          <a:bodyPr/>
          <a:lstStyle>
            <a:lvl1pPr marL="0" indent="0">
              <a:buNone/>
              <a:defRPr sz="4400"/>
            </a:lvl1pPr>
            <a:lvl2pPr marL="1440180" indent="0">
              <a:buNone/>
              <a:defRPr sz="3800"/>
            </a:lvl2pPr>
            <a:lvl3pPr marL="2880360" indent="0">
              <a:buNone/>
              <a:defRPr sz="3200"/>
            </a:lvl3pPr>
            <a:lvl4pPr marL="4320540" indent="0">
              <a:buNone/>
              <a:defRPr sz="2800"/>
            </a:lvl4pPr>
            <a:lvl5pPr marL="5760720" indent="0">
              <a:buNone/>
              <a:defRPr sz="2800"/>
            </a:lvl5pPr>
            <a:lvl6pPr marL="7200900" indent="0">
              <a:buNone/>
              <a:defRPr sz="2800"/>
            </a:lvl6pPr>
            <a:lvl7pPr marL="8641080" indent="0">
              <a:buNone/>
              <a:defRPr sz="2800"/>
            </a:lvl7pPr>
            <a:lvl8pPr marL="10081260" indent="0">
              <a:buNone/>
              <a:defRPr sz="2800"/>
            </a:lvl8pPr>
            <a:lvl9pPr marL="11521440" indent="0">
              <a:buNone/>
              <a:defRPr sz="2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7" y="15121890"/>
            <a:ext cx="17282160" cy="1785225"/>
          </a:xfrm>
        </p:spPr>
        <p:txBody>
          <a:bodyPr anchor="b"/>
          <a:lstStyle>
            <a:lvl1pPr algn="l">
              <a:defRPr sz="63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7" y="1930241"/>
            <a:ext cx="17282160" cy="12961620"/>
          </a:xfrm>
        </p:spPr>
        <p:txBody>
          <a:bodyPr/>
          <a:lstStyle>
            <a:lvl1pPr marL="0" indent="0">
              <a:buNone/>
              <a:defRPr sz="10100"/>
            </a:lvl1pPr>
            <a:lvl2pPr marL="1440180" indent="0">
              <a:buNone/>
              <a:defRPr sz="8800"/>
            </a:lvl2pPr>
            <a:lvl3pPr marL="2880360" indent="0">
              <a:buNone/>
              <a:defRPr sz="7600"/>
            </a:lvl3pPr>
            <a:lvl4pPr marL="4320540" indent="0">
              <a:buNone/>
              <a:defRPr sz="6300"/>
            </a:lvl4pPr>
            <a:lvl5pPr marL="5760720" indent="0">
              <a:buNone/>
              <a:defRPr sz="6300"/>
            </a:lvl5pPr>
            <a:lvl6pPr marL="7200900" indent="0">
              <a:buNone/>
              <a:defRPr sz="6300"/>
            </a:lvl6pPr>
            <a:lvl7pPr marL="8641080" indent="0">
              <a:buNone/>
              <a:defRPr sz="6300"/>
            </a:lvl7pPr>
            <a:lvl8pPr marL="10081260" indent="0">
              <a:buNone/>
              <a:defRPr sz="6300"/>
            </a:lvl8pPr>
            <a:lvl9pPr marL="11521440" indent="0">
              <a:buNone/>
              <a:defRPr sz="63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7" y="16907115"/>
            <a:ext cx="17282160" cy="2535315"/>
          </a:xfrm>
        </p:spPr>
        <p:txBody>
          <a:bodyPr/>
          <a:lstStyle>
            <a:lvl1pPr marL="0" indent="0">
              <a:buNone/>
              <a:defRPr sz="4400"/>
            </a:lvl1pPr>
            <a:lvl2pPr marL="1440180" indent="0">
              <a:buNone/>
              <a:defRPr sz="3800"/>
            </a:lvl2pPr>
            <a:lvl3pPr marL="2880360" indent="0">
              <a:buNone/>
              <a:defRPr sz="3200"/>
            </a:lvl3pPr>
            <a:lvl4pPr marL="4320540" indent="0">
              <a:buNone/>
              <a:defRPr sz="2800"/>
            </a:lvl4pPr>
            <a:lvl5pPr marL="5760720" indent="0">
              <a:buNone/>
              <a:defRPr sz="2800"/>
            </a:lvl5pPr>
            <a:lvl6pPr marL="7200900" indent="0">
              <a:buNone/>
              <a:defRPr sz="2800"/>
            </a:lvl6pPr>
            <a:lvl7pPr marL="8641080" indent="0">
              <a:buNone/>
              <a:defRPr sz="2800"/>
            </a:lvl7pPr>
            <a:lvl8pPr marL="10081260" indent="0">
              <a:buNone/>
              <a:defRPr sz="2800"/>
            </a:lvl8pPr>
            <a:lvl9pPr marL="11521440" indent="0">
              <a:buNone/>
              <a:defRPr sz="2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0180" y="865110"/>
            <a:ext cx="25923240" cy="3600450"/>
          </a:xfrm>
          <a:prstGeom prst="rect">
            <a:avLst/>
          </a:prstGeom>
        </p:spPr>
        <p:txBody>
          <a:bodyPr vert="horz" lIns="288036" tIns="144018" rIns="288036" bIns="1440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0" y="5040632"/>
            <a:ext cx="25923240" cy="14256783"/>
          </a:xfrm>
          <a:prstGeom prst="rect">
            <a:avLst/>
          </a:prstGeom>
        </p:spPr>
        <p:txBody>
          <a:bodyPr vert="horz" lIns="288036" tIns="144018" rIns="288036" bIns="1440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20022504"/>
            <a:ext cx="6720840" cy="1150144"/>
          </a:xfrm>
          <a:prstGeom prst="rect">
            <a:avLst/>
          </a:prstGeom>
        </p:spPr>
        <p:txBody>
          <a:bodyPr vert="horz" lIns="288036" tIns="144018" rIns="288036" bIns="144018" rtlCol="0" anchor="ctr"/>
          <a:lstStyle>
            <a:lvl1pPr algn="l">
              <a:defRPr sz="3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0" y="20022504"/>
            <a:ext cx="9121140" cy="1150144"/>
          </a:xfrm>
          <a:prstGeom prst="rect">
            <a:avLst/>
          </a:prstGeom>
        </p:spPr>
        <p:txBody>
          <a:bodyPr vert="horz" lIns="288036" tIns="144018" rIns="288036" bIns="144018" rtlCol="0" anchor="ctr"/>
          <a:lstStyle>
            <a:lvl1pPr algn="ctr">
              <a:defRPr sz="3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642580" y="20022504"/>
            <a:ext cx="6720840" cy="1150144"/>
          </a:xfrm>
          <a:prstGeom prst="rect">
            <a:avLst/>
          </a:prstGeom>
        </p:spPr>
        <p:txBody>
          <a:bodyPr vert="horz" lIns="288036" tIns="144018" rIns="288036" bIns="144018" rtlCol="0" anchor="ctr"/>
          <a:lstStyle>
            <a:lvl1pPr algn="r">
              <a:defRPr sz="3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880360" rtl="0" eaLnBrk="1" latinLnBrk="0" hangingPunct="1">
        <a:spcBef>
          <a:spcPct val="0"/>
        </a:spcBef>
        <a:buNone/>
        <a:defRPr sz="1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80135" indent="-1080135" algn="l" defTabSz="2880360" rtl="0" eaLnBrk="1" latinLnBrk="0" hangingPunct="1">
        <a:spcBef>
          <a:spcPct val="20000"/>
        </a:spcBef>
        <a:buFont typeface="Arial" pitchFamily="34" charset="0"/>
        <a:buChar char="•"/>
        <a:defRPr sz="10100" kern="1200">
          <a:solidFill>
            <a:schemeClr val="tx1"/>
          </a:solidFill>
          <a:latin typeface="+mn-lt"/>
          <a:ea typeface="+mn-ea"/>
          <a:cs typeface="+mn-cs"/>
        </a:defRPr>
      </a:lvl1pPr>
      <a:lvl2pPr marL="2340293" indent="-900113" algn="l" defTabSz="2880360" rtl="0" eaLnBrk="1" latinLnBrk="0" hangingPunct="1">
        <a:spcBef>
          <a:spcPct val="20000"/>
        </a:spcBef>
        <a:buFont typeface="Arial" pitchFamily="34" charset="0"/>
        <a:buChar char="–"/>
        <a:defRPr sz="8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450" indent="-720090" algn="l" defTabSz="2880360" rtl="0" eaLnBrk="1" latinLnBrk="0" hangingPunct="1">
        <a:spcBef>
          <a:spcPct val="20000"/>
        </a:spcBef>
        <a:buFont typeface="Arial" pitchFamily="34" charset="0"/>
        <a:buChar char="•"/>
        <a:defRPr sz="7600" kern="1200">
          <a:solidFill>
            <a:schemeClr val="tx1"/>
          </a:solidFill>
          <a:latin typeface="+mn-lt"/>
          <a:ea typeface="+mn-ea"/>
          <a:cs typeface="+mn-cs"/>
        </a:defRPr>
      </a:lvl3pPr>
      <a:lvl4pPr marL="5040630" indent="-720090" algn="l" defTabSz="2880360" rtl="0" eaLnBrk="1" latinLnBrk="0" hangingPunct="1">
        <a:spcBef>
          <a:spcPct val="20000"/>
        </a:spcBef>
        <a:buFont typeface="Arial" pitchFamily="34" charset="0"/>
        <a:buChar char="–"/>
        <a:defRPr sz="6300" kern="1200">
          <a:solidFill>
            <a:schemeClr val="tx1"/>
          </a:solidFill>
          <a:latin typeface="+mn-lt"/>
          <a:ea typeface="+mn-ea"/>
          <a:cs typeface="+mn-cs"/>
        </a:defRPr>
      </a:lvl4pPr>
      <a:lvl5pPr marL="6480810" indent="-720090" algn="l" defTabSz="2880360" rtl="0" eaLnBrk="1" latinLnBrk="0" hangingPunct="1">
        <a:spcBef>
          <a:spcPct val="20000"/>
        </a:spcBef>
        <a:buFont typeface="Arial" pitchFamily="34" charset="0"/>
        <a:buChar char="»"/>
        <a:defRPr sz="6300" kern="1200">
          <a:solidFill>
            <a:schemeClr val="tx1"/>
          </a:solidFill>
          <a:latin typeface="+mn-lt"/>
          <a:ea typeface="+mn-ea"/>
          <a:cs typeface="+mn-cs"/>
        </a:defRPr>
      </a:lvl5pPr>
      <a:lvl6pPr marL="7920990" indent="-720090" algn="l" defTabSz="2880360" rtl="0" eaLnBrk="1" latinLnBrk="0" hangingPunct="1">
        <a:spcBef>
          <a:spcPct val="20000"/>
        </a:spcBef>
        <a:buFont typeface="Arial" pitchFamily="34" charset="0"/>
        <a:buChar char="•"/>
        <a:defRPr sz="6300" kern="1200">
          <a:solidFill>
            <a:schemeClr val="tx1"/>
          </a:solidFill>
          <a:latin typeface="+mn-lt"/>
          <a:ea typeface="+mn-ea"/>
          <a:cs typeface="+mn-cs"/>
        </a:defRPr>
      </a:lvl6pPr>
      <a:lvl7pPr marL="9361170" indent="-720090" algn="l" defTabSz="2880360" rtl="0" eaLnBrk="1" latinLnBrk="0" hangingPunct="1">
        <a:spcBef>
          <a:spcPct val="20000"/>
        </a:spcBef>
        <a:buFont typeface="Arial" pitchFamily="34" charset="0"/>
        <a:buChar char="•"/>
        <a:defRPr sz="6300" kern="1200">
          <a:solidFill>
            <a:schemeClr val="tx1"/>
          </a:solidFill>
          <a:latin typeface="+mn-lt"/>
          <a:ea typeface="+mn-ea"/>
          <a:cs typeface="+mn-cs"/>
        </a:defRPr>
      </a:lvl7pPr>
      <a:lvl8pPr marL="10801350" indent="-720090" algn="l" defTabSz="2880360" rtl="0" eaLnBrk="1" latinLnBrk="0" hangingPunct="1">
        <a:spcBef>
          <a:spcPct val="20000"/>
        </a:spcBef>
        <a:buFont typeface="Arial" pitchFamily="34" charset="0"/>
        <a:buChar char="•"/>
        <a:defRPr sz="6300" kern="1200">
          <a:solidFill>
            <a:schemeClr val="tx1"/>
          </a:solidFill>
          <a:latin typeface="+mn-lt"/>
          <a:ea typeface="+mn-ea"/>
          <a:cs typeface="+mn-cs"/>
        </a:defRPr>
      </a:lvl8pPr>
      <a:lvl9pPr marL="12241530" indent="-720090" algn="l" defTabSz="2880360" rtl="0" eaLnBrk="1" latinLnBrk="0" hangingPunct="1">
        <a:spcBef>
          <a:spcPct val="20000"/>
        </a:spcBef>
        <a:buFont typeface="Arial" pitchFamily="34" charset="0"/>
        <a:buChar char="•"/>
        <a:defRPr sz="6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80360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1pPr>
      <a:lvl2pPr marL="1440180" algn="l" defTabSz="2880360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2pPr>
      <a:lvl3pPr marL="2880360" algn="l" defTabSz="2880360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3pPr>
      <a:lvl4pPr marL="4320540" algn="l" defTabSz="2880360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4pPr>
      <a:lvl5pPr marL="5760720" algn="l" defTabSz="2880360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5pPr>
      <a:lvl6pPr marL="7200900" algn="l" defTabSz="2880360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6pPr>
      <a:lvl7pPr marL="8641080" algn="l" defTabSz="2880360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7pPr>
      <a:lvl8pPr marL="10081260" algn="l" defTabSz="2880360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8pPr>
      <a:lvl9pPr marL="11521440" algn="l" defTabSz="2880360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Administrator\Desktop\Untitled-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646502" y="6068550"/>
            <a:ext cx="8232298" cy="10800000"/>
          </a:xfrm>
          <a:prstGeom prst="rect">
            <a:avLst/>
          </a:prstGeom>
          <a:noFill/>
        </p:spPr>
      </p:pic>
      <p:pic>
        <p:nvPicPr>
          <p:cNvPr id="2" name="Picture 2" descr="C:\Users\Administrator\Desktop\Untitled-1.png"/>
          <p:cNvPicPr>
            <a:picLocks noChangeAspect="1" noChangeArrowheads="1"/>
          </p:cNvPicPr>
          <p:nvPr/>
        </p:nvPicPr>
        <p:blipFill>
          <a:blip r:embed="rId3"/>
          <a:srcRect l="9714" r="4945"/>
          <a:stretch>
            <a:fillRect/>
          </a:stretch>
        </p:blipFill>
        <p:spPr bwMode="auto">
          <a:xfrm>
            <a:off x="990600" y="6068550"/>
            <a:ext cx="11247120" cy="10800000"/>
          </a:xfrm>
          <a:prstGeom prst="rect">
            <a:avLst/>
          </a:prstGeom>
          <a:noFill/>
        </p:spPr>
      </p:pic>
      <p:sp>
        <p:nvSpPr>
          <p:cNvPr id="7" name="Right Arrow 6"/>
          <p:cNvSpPr/>
          <p:nvPr/>
        </p:nvSpPr>
        <p:spPr>
          <a:xfrm rot="7659147">
            <a:off x="9373217" y="7668613"/>
            <a:ext cx="1524000" cy="990600"/>
          </a:xfrm>
          <a:prstGeom prst="rightArrow">
            <a:avLst/>
          </a:prstGeom>
          <a:solidFill>
            <a:srgbClr val="C832C8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ight Arrow 7"/>
          <p:cNvSpPr/>
          <p:nvPr/>
        </p:nvSpPr>
        <p:spPr>
          <a:xfrm rot="16200000">
            <a:off x="16497300" y="14116050"/>
            <a:ext cx="1524000" cy="990600"/>
          </a:xfrm>
          <a:prstGeom prst="rightArrow">
            <a:avLst/>
          </a:prstGeom>
          <a:solidFill>
            <a:srgbClr val="C832C8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Administrator\Desktop\Untitled-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646502" y="6068550"/>
            <a:ext cx="8232298" cy="10800000"/>
          </a:xfrm>
          <a:prstGeom prst="rect">
            <a:avLst/>
          </a:prstGeom>
          <a:noFill/>
        </p:spPr>
      </p:pic>
      <p:pic>
        <p:nvPicPr>
          <p:cNvPr id="2" name="Picture 2" descr="C:\Users\Administrator\Desktop\Untitled-1.png"/>
          <p:cNvPicPr>
            <a:picLocks noChangeAspect="1" noChangeArrowheads="1"/>
          </p:cNvPicPr>
          <p:nvPr/>
        </p:nvPicPr>
        <p:blipFill>
          <a:blip r:embed="rId3"/>
          <a:srcRect l="9714" r="4945"/>
          <a:stretch>
            <a:fillRect/>
          </a:stretch>
        </p:blipFill>
        <p:spPr bwMode="auto">
          <a:xfrm>
            <a:off x="990600" y="6068550"/>
            <a:ext cx="11247120" cy="10800000"/>
          </a:xfrm>
          <a:prstGeom prst="rect">
            <a:avLst/>
          </a:prstGeom>
          <a:noFill/>
        </p:spPr>
      </p:pic>
      <p:sp>
        <p:nvSpPr>
          <p:cNvPr id="7" name="Right Arrow 6"/>
          <p:cNvSpPr/>
          <p:nvPr/>
        </p:nvSpPr>
        <p:spPr>
          <a:xfrm rot="13083089">
            <a:off x="8830130" y="9908451"/>
            <a:ext cx="1524000" cy="990600"/>
          </a:xfrm>
          <a:prstGeom prst="rightArrow">
            <a:avLst/>
          </a:prstGeom>
          <a:noFill/>
          <a:ln w="63500">
            <a:solidFill>
              <a:srgbClr val="C83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ight Arrow 7"/>
          <p:cNvSpPr/>
          <p:nvPr/>
        </p:nvSpPr>
        <p:spPr>
          <a:xfrm>
            <a:off x="15582900" y="12858750"/>
            <a:ext cx="1524000" cy="990600"/>
          </a:xfrm>
          <a:prstGeom prst="rightArrow">
            <a:avLst/>
          </a:prstGeom>
          <a:noFill/>
          <a:ln w="63500">
            <a:solidFill>
              <a:srgbClr val="C83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Project_Local\StableInterlock\Paper\Source\images\Compare_Chair.png"/>
          <p:cNvPicPr>
            <a:picLocks noChangeAspect="1" noChangeArrowheads="1"/>
          </p:cNvPicPr>
          <p:nvPr/>
        </p:nvPicPr>
        <p:blipFill>
          <a:blip r:embed="rId2"/>
          <a:srcRect l="48404"/>
          <a:stretch>
            <a:fillRect/>
          </a:stretch>
        </p:blipFill>
        <p:spPr bwMode="auto">
          <a:xfrm>
            <a:off x="12021547" y="4400550"/>
            <a:ext cx="8211077" cy="10800000"/>
          </a:xfrm>
          <a:prstGeom prst="rect">
            <a:avLst/>
          </a:prstGeom>
          <a:noFill/>
        </p:spPr>
      </p:pic>
      <p:pic>
        <p:nvPicPr>
          <p:cNvPr id="1027" name="Picture 3" descr="E:\Project_Local\StableInterlock\Paper\Source\images\Backup\Photos\20131211_205814.jpg"/>
          <p:cNvPicPr>
            <a:picLocks noChangeAspect="1" noChangeArrowheads="1"/>
          </p:cNvPicPr>
          <p:nvPr/>
        </p:nvPicPr>
        <p:blipFill>
          <a:blip r:embed="rId3"/>
          <a:srcRect l="22812" t="18937" r="28126" b="15978"/>
          <a:stretch>
            <a:fillRect/>
          </a:stretch>
        </p:blipFill>
        <p:spPr bwMode="auto">
          <a:xfrm>
            <a:off x="914400" y="4400550"/>
            <a:ext cx="10855109" cy="10800000"/>
          </a:xfrm>
          <a:prstGeom prst="rect">
            <a:avLst/>
          </a:prstGeom>
          <a:noFill/>
        </p:spPr>
      </p:pic>
      <p:sp>
        <p:nvSpPr>
          <p:cNvPr id="7" name="Right Arrow 6"/>
          <p:cNvSpPr/>
          <p:nvPr/>
        </p:nvSpPr>
        <p:spPr>
          <a:xfrm>
            <a:off x="3508248" y="11106150"/>
            <a:ext cx="1524000" cy="990600"/>
          </a:xfrm>
          <a:prstGeom prst="rightArrow">
            <a:avLst/>
          </a:prstGeom>
          <a:noFill/>
          <a:ln w="63500">
            <a:solidFill>
              <a:srgbClr val="C83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ight Arrow 7"/>
          <p:cNvSpPr/>
          <p:nvPr/>
        </p:nvSpPr>
        <p:spPr>
          <a:xfrm>
            <a:off x="14935200" y="11182350"/>
            <a:ext cx="1524000" cy="990600"/>
          </a:xfrm>
          <a:prstGeom prst="rightArrow">
            <a:avLst/>
          </a:prstGeom>
          <a:noFill/>
          <a:ln w="63500">
            <a:solidFill>
              <a:srgbClr val="C83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songpeng\Desktop\Untitled-2.png"/>
          <p:cNvPicPr>
            <a:picLocks noChangeAspect="1" noChangeArrowheads="1"/>
          </p:cNvPicPr>
          <p:nvPr/>
        </p:nvPicPr>
        <p:blipFill>
          <a:blip r:embed="rId2"/>
          <a:srcRect t="519"/>
          <a:stretch>
            <a:fillRect/>
          </a:stretch>
        </p:blipFill>
        <p:spPr bwMode="auto">
          <a:xfrm>
            <a:off x="13843185" y="5602384"/>
            <a:ext cx="6480000" cy="6446379"/>
          </a:xfrm>
          <a:prstGeom prst="rect">
            <a:avLst/>
          </a:prstGeom>
          <a:noFill/>
        </p:spPr>
      </p:pic>
      <p:pic>
        <p:nvPicPr>
          <p:cNvPr id="1029" name="Picture 5" descr="C:\Users\songpeng\Desktop\Untitled-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9610" y="5588374"/>
            <a:ext cx="6480000" cy="6480000"/>
          </a:xfrm>
          <a:prstGeom prst="rect">
            <a:avLst/>
          </a:prstGeom>
          <a:noFill/>
        </p:spPr>
      </p:pic>
      <p:sp>
        <p:nvSpPr>
          <p:cNvPr id="8" name="Rectangle 7"/>
          <p:cNvSpPr>
            <a:spLocks noChangeAspect="1"/>
          </p:cNvSpPr>
          <p:nvPr/>
        </p:nvSpPr>
        <p:spPr>
          <a:xfrm>
            <a:off x="2617694" y="8658786"/>
            <a:ext cx="2880000" cy="2880000"/>
          </a:xfrm>
          <a:prstGeom prst="rect">
            <a:avLst/>
          </a:prstGeom>
          <a:noFill/>
          <a:ln w="63500">
            <a:solidFill>
              <a:srgbClr val="E6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15851281" y="5842187"/>
            <a:ext cx="2880000" cy="2880000"/>
          </a:xfrm>
          <a:prstGeom prst="rect">
            <a:avLst/>
          </a:prstGeom>
          <a:noFill/>
          <a:ln w="63500">
            <a:solidFill>
              <a:srgbClr val="E6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C:\Users\songpeng\Desktop\Untitled-4.png"/>
          <p:cNvPicPr>
            <a:picLocks noChangeAspect="1" noChangeArrowheads="1"/>
          </p:cNvPicPr>
          <p:nvPr/>
        </p:nvPicPr>
        <p:blipFill>
          <a:blip r:embed="rId4"/>
          <a:srcRect t="2685" r="2685"/>
          <a:stretch>
            <a:fillRect/>
          </a:stretch>
        </p:blipFill>
        <p:spPr bwMode="auto">
          <a:xfrm>
            <a:off x="7105650" y="5695950"/>
            <a:ext cx="6300000" cy="6300053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</p:pic>
      <p:pic>
        <p:nvPicPr>
          <p:cNvPr id="3" name="Picture 3" descr="C:\Users\songpeng\Desktop\Untitled-5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469225" y="5695950"/>
            <a:ext cx="6300000" cy="6300000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 rot="5400000" flipH="1" flipV="1">
            <a:off x="4777441" y="6339915"/>
            <a:ext cx="3029324" cy="1588994"/>
          </a:xfrm>
          <a:prstGeom prst="line">
            <a:avLst/>
          </a:prstGeom>
          <a:ln w="41275">
            <a:solidFill>
              <a:srgbClr val="E6323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510306" y="11555880"/>
            <a:ext cx="1576294" cy="464670"/>
          </a:xfrm>
          <a:prstGeom prst="line">
            <a:avLst/>
          </a:prstGeom>
          <a:ln w="41275">
            <a:solidFill>
              <a:srgbClr val="E6323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8734181" y="5695950"/>
            <a:ext cx="1687419" cy="146237"/>
          </a:xfrm>
          <a:prstGeom prst="line">
            <a:avLst/>
          </a:prstGeom>
          <a:ln w="41275">
            <a:solidFill>
              <a:srgbClr val="E6323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6200000" flipH="1">
            <a:off x="17980959" y="9503708"/>
            <a:ext cx="3282763" cy="1750919"/>
          </a:xfrm>
          <a:prstGeom prst="line">
            <a:avLst/>
          </a:prstGeom>
          <a:ln w="41275">
            <a:solidFill>
              <a:srgbClr val="E6323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ongpeng\Desktop\Untitled-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88222" y="2952750"/>
            <a:ext cx="6480000" cy="6480000"/>
          </a:xfrm>
          <a:prstGeom prst="rect">
            <a:avLst/>
          </a:prstGeom>
          <a:noFill/>
        </p:spPr>
      </p:pic>
      <p:pic>
        <p:nvPicPr>
          <p:cNvPr id="1027" name="Picture 3" descr="C:\Users\songpeng\Desktop\Untitled-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88222" y="9613526"/>
            <a:ext cx="6480000" cy="6480000"/>
          </a:xfrm>
          <a:prstGeom prst="rect">
            <a:avLst/>
          </a:prstGeom>
          <a:noFill/>
        </p:spPr>
      </p:pic>
      <p:pic>
        <p:nvPicPr>
          <p:cNvPr id="1028" name="Picture 4" descr="C:\Users\songpeng\Desktop\Untitled-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022104" y="9613526"/>
            <a:ext cx="6480000" cy="6480000"/>
          </a:xfrm>
          <a:prstGeom prst="rect">
            <a:avLst/>
          </a:prstGeom>
          <a:noFill/>
        </p:spPr>
      </p:pic>
      <p:pic>
        <p:nvPicPr>
          <p:cNvPr id="1029" name="Picture 5" descr="C:\Users\songpeng\Desktop\Untitled-3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022104" y="2952750"/>
            <a:ext cx="6480000" cy="6480000"/>
          </a:xfrm>
          <a:prstGeom prst="rect">
            <a:avLst/>
          </a:prstGeom>
          <a:noFill/>
        </p:spPr>
      </p:pic>
      <p:sp>
        <p:nvSpPr>
          <p:cNvPr id="8" name="Rectangle 7"/>
          <p:cNvSpPr>
            <a:spLocks noChangeAspect="1"/>
          </p:cNvSpPr>
          <p:nvPr/>
        </p:nvSpPr>
        <p:spPr>
          <a:xfrm>
            <a:off x="13160188" y="6023162"/>
            <a:ext cx="2880000" cy="2880000"/>
          </a:xfrm>
          <a:prstGeom prst="rect">
            <a:avLst/>
          </a:prstGeom>
          <a:noFill/>
          <a:ln w="63500">
            <a:solidFill>
              <a:srgbClr val="E6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13030200" y="9886950"/>
            <a:ext cx="2880000" cy="2880000"/>
          </a:xfrm>
          <a:prstGeom prst="rect">
            <a:avLst/>
          </a:prstGeom>
          <a:noFill/>
          <a:ln w="63500">
            <a:solidFill>
              <a:srgbClr val="E6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C:\Users\songpeng\Desktop\Untitled-4.png"/>
          <p:cNvPicPr>
            <a:picLocks noChangeAspect="1" noChangeArrowheads="1"/>
          </p:cNvPicPr>
          <p:nvPr/>
        </p:nvPicPr>
        <p:blipFill>
          <a:blip r:embed="rId6"/>
          <a:srcRect t="2685" r="2685"/>
          <a:stretch>
            <a:fillRect/>
          </a:stretch>
        </p:blipFill>
        <p:spPr bwMode="auto">
          <a:xfrm>
            <a:off x="17705294" y="3060326"/>
            <a:ext cx="6300000" cy="6300053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</p:pic>
      <p:pic>
        <p:nvPicPr>
          <p:cNvPr id="3" name="Picture 3" descr="C:\Users\songpeng\Desktop\Untitled-5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7705294" y="9712138"/>
            <a:ext cx="6300000" cy="6300000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 rot="5400000" flipH="1" flipV="1">
            <a:off x="15367000" y="3702050"/>
            <a:ext cx="2984500" cy="1638300"/>
          </a:xfrm>
          <a:prstGeom prst="line">
            <a:avLst/>
          </a:prstGeom>
          <a:ln w="41275">
            <a:solidFill>
              <a:srgbClr val="E6323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6052800" y="8920256"/>
            <a:ext cx="1625600" cy="433294"/>
          </a:xfrm>
          <a:prstGeom prst="line">
            <a:avLst/>
          </a:prstGeom>
          <a:ln w="41275">
            <a:solidFill>
              <a:srgbClr val="E6323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5913100" y="9734550"/>
            <a:ext cx="1765300" cy="152400"/>
          </a:xfrm>
          <a:prstGeom prst="line">
            <a:avLst/>
          </a:prstGeom>
          <a:ln w="41275">
            <a:solidFill>
              <a:srgbClr val="E6323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6200000" flipH="1">
            <a:off x="15163800" y="13544550"/>
            <a:ext cx="3276600" cy="1752600"/>
          </a:xfrm>
          <a:prstGeom prst="line">
            <a:avLst/>
          </a:prstGeom>
          <a:ln w="41275">
            <a:solidFill>
              <a:srgbClr val="E6323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0</Words>
  <Application>Microsoft Office PowerPoint</Application>
  <PresentationFormat>Custom</PresentationFormat>
  <Paragraphs>0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Slide 1</vt:lpstr>
      <vt:lpstr>Slide 2</vt:lpstr>
      <vt:lpstr>Slide 3</vt:lpstr>
      <vt:lpstr>Slide 4</vt:lpstr>
      <vt:lpstr>Slide 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Song Peng (Dr)</dc:creator>
  <cp:lastModifiedBy>Sky123.Org</cp:lastModifiedBy>
  <cp:revision>42</cp:revision>
  <dcterms:created xsi:type="dcterms:W3CDTF">2006-08-16T00:00:00Z</dcterms:created>
  <dcterms:modified xsi:type="dcterms:W3CDTF">2014-04-22T07:53:07Z</dcterms:modified>
</cp:coreProperties>
</file>